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8" r:id="rId3"/>
    <p:sldId id="259" r:id="rId4"/>
    <p:sldId id="263" r:id="rId5"/>
    <p:sldId id="264" r:id="rId6"/>
    <p:sldId id="265" r:id="rId7"/>
    <p:sldId id="266" r:id="rId8"/>
    <p:sldId id="267" r:id="rId9"/>
    <p:sldId id="269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伯儒" initials="林伯儒" lastIdx="9" clrIdx="0">
    <p:extLst>
      <p:ext uri="{19B8F6BF-5375-455C-9EA6-DF929625EA0E}">
        <p15:presenceInfo xmlns:p15="http://schemas.microsoft.com/office/powerpoint/2012/main" userId="林伯儒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562" autoAdjust="0"/>
  </p:normalViewPr>
  <p:slideViewPr>
    <p:cSldViewPr snapToGrid="0">
      <p:cViewPr varScale="1">
        <p:scale>
          <a:sx n="75" d="100"/>
          <a:sy n="75" d="100"/>
        </p:scale>
        <p:origin x="9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6FDAD-BF29-4FBD-90C1-9D697E2BECA6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C442D-EC29-4F56-AD41-FC694FE27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96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名黑色短髮少女，投上長著羊角，被囚禁在地下室裡，周圍有很多科學儀器，被改造，繪畫風格是動漫風，少女看起來狼狽沒有希望且被囚禁，少女的眼睛是像山羊般紅色的瞳孔，中間一條黑色的橫線，畫風黑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C442D-EC29-4F56-AD41-FC694FE2762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84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名黑色短髮少女，投上長著羊角，被囚禁在地下室裡，周圍有很多科學儀器，被改造，繪畫風格是動漫風，少女看起來狼狽沒有希望且被囚禁，少女的眼睛是像山羊般紅色的瞳孔，中間一條黑色的橫線，畫風黑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C442D-EC29-4F56-AD41-FC694FE2762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9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名黑色短髮少女，投上長著羊角，被囚禁在地下室裡，周圍有很多科學儀器，被改造，繪畫風格是動漫風，少女看起來狼狽沒有希望且被囚禁，少女的眼睛是像山羊般紅色的瞳孔，中間一條黑色的橫線，畫風黑暗，少女有強大的力量，少女坐在被撞到有凹陷的牆壁旁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C442D-EC29-4F56-AD41-FC694FE2762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75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名黑色短髮少女，投上長著羊角，被囚禁在地下室裡，周圍有很多科學儀器，被改造，繪畫風格是動漫風，少女看起來狼狽沒有希望且被囚禁，少女的眼睛是像山羊般紅色的瞳孔，中間一條黑色的橫線，畫風黑暗，少女有強大的力量，少女坐在被撞到有凹陷的牆壁旁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C442D-EC29-4F56-AD41-FC694FE2762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648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一名黑色短髮少女，投上長著羊角，被改造，繪畫風格是動漫風，少女的眼睛是像山羊般紅色的瞳孔，中間一條黑色的橫線，少女很恐慌，少女奔跑逃出地下室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C442D-EC29-4F56-AD41-FC694FE2762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107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一名黑色短髮少女，投上長著羊角，被改造，繪畫風格是動漫風，少女的眼睛是像山羊般紅色的瞳孔，中間一條黑色的橫線，少女走在荒蕪髒亂的古老街道上，享受自由，夜晚，側面的視角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C442D-EC29-4F56-AD41-FC694FE2762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00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一名黑色短髮少女，投上長著羊角，被改造，繪畫風格是動漫風，少女的眼睛是像山羊般紅色的瞳孔，中間一條黑色的橫線，少女走在荒蕪髒亂的古老街道上，享受自由，夜晚，側面的視角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C442D-EC29-4F56-AD41-FC694FE2762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83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A3D78-505F-420F-945D-632C89C26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D70EA6-9653-4A16-9054-0FD87CC8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D6451A-08CD-49BE-A636-ACF2078C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870430-F9D2-475B-B620-130E493E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A42144-A9B3-4E3F-B6DD-6D92D2B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8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DDD67-8E10-488C-B22B-1C9C8656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5FD4D8-1C64-41A8-86B8-6770BBA3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402B15-5CB7-43E9-BA98-C7EAD445D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142E14-8399-4152-AC72-52C8744F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16780F-7437-4821-9483-13CD0F2A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88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3E95F88-13A4-49BD-939D-B20C63936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2C9508-1D05-408E-B6FC-A24403A3F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25DFDB-4B66-4588-9B4B-B342CE28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5C12B8-3AE2-4AC5-A3BB-962F36AB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326385-652D-4E00-BF55-6D9F90BD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90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5DA57-DB12-4D7B-8BF7-3E87FAA1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D7420-E3CD-4222-BC5B-0CF66A09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6B418D-1202-4EBD-8030-8C3A91ED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D736E3-C021-4992-AF2B-52BD4392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1893A9-F91E-4853-8FEB-DD5B687E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43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B784E-9127-46DE-B8B0-36C294D6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1E9F8C-82B7-4E63-8DE3-FDB93C5FC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186F2E-14D8-49DD-9C71-F3718C61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808B49-AB40-494D-B5B5-FC402A2A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E4A8FC-9113-44E3-919C-9D4F17F9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11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2CC88-F767-47C6-B13C-05EC5711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5398AE-C2BE-4AC1-8C05-74D7227E1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DDC7E33-AE05-48D7-8A50-2C0491FF0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20704E-1B89-4658-8F8F-D6E16EDF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7FCA5C-70A1-443C-B375-51A90DC1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F251F2-6FF4-46B3-A279-DB61002C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51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E926E-B8C1-45B2-A4E5-267962A3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ACAF8B-B435-4B2D-831B-4A21085BE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B84102-E8DD-4EEC-A763-4D8509CD8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7C55D3-7D12-4A66-A8DD-2E72B8E1E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B811864-944F-41F2-ADC1-EC8A2B5AA4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5843B5-8DCE-4607-9956-8E79A8C4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96A09E2-6583-4724-9C4C-E8B48439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94F85EE-8E6C-4972-B829-323BA569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61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9858A-87AC-41B1-B301-680BACEC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ECAEEBB-9993-4A5E-B455-9E728C26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0A0380F-15B4-47CB-832A-254D70F8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2B269D-E837-41E6-B23B-86CF30A3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6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D94D4E2-7026-445F-B086-9C477B27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0A445C-6AC5-49EE-AC2A-C11704D1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553D33-801C-44A2-AD52-A4C00143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90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4034B-431C-408B-825B-C85AF44A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E8B336-A53D-432C-AC7D-44D6ACD22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763DF7-F4E9-48BD-9F90-F4B3B8CAF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53E0BC-214E-45A3-8659-1ACB721C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F5DEE1-16A0-459A-A441-50C70383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F07119-F609-4531-933E-FEFA0CB2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13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64175-FBD5-4649-9D8C-FD0597DA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D991B97-8E75-45CF-B6D7-7925B9D9D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62B443-DDD2-4E1E-B221-897BCBE01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A1BBCC-363E-417D-8E04-8256BB85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7EC403-942D-42ED-9441-0319F87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EBBE1-9EC9-4A0A-878D-F1C93150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67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25844A9-D14A-42C9-9E19-268E9721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592B9A-6EBB-48C5-BF0B-47613E44F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14700F-EBEB-43E6-B50D-4B2A47DBA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8CE94D-EF72-4A01-A5FF-F2F4C9001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8A27C3-FE48-431B-8FA0-54BC4300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63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3A3EA0-82EC-4095-9984-5A2F00B56DEC}"/>
              </a:ext>
            </a:extLst>
          </p:cNvPr>
          <p:cNvSpPr txBox="1"/>
          <p:nvPr/>
        </p:nvSpPr>
        <p:spPr>
          <a:xfrm>
            <a:off x="2893335" y="2360904"/>
            <a:ext cx="3231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6000" b="0" dirty="0"/>
              <a:t>自我介紹</a:t>
            </a:r>
          </a:p>
        </p:txBody>
      </p:sp>
    </p:spTree>
    <p:extLst>
      <p:ext uri="{BB962C8B-B14F-4D97-AF65-F5344CB8AC3E}">
        <p14:creationId xmlns:p14="http://schemas.microsoft.com/office/powerpoint/2010/main" val="343306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2A57B2-2DD1-4249-A048-668807D1B9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89A449-120C-461B-8D8E-BD4BED428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5820" y="518160"/>
            <a:ext cx="4869180" cy="486918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D69D6F-BFDB-41EA-83D3-4BD2BD95A1D9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90597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B441E87-32B2-48B4-8475-A0351EE5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94CFF9E-3DB0-47E4-A1FE-597E6EDCA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820" y="518160"/>
            <a:ext cx="4869180" cy="48691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089FE28-53BE-4FE9-9BF0-E6F3B8F30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820" y="518160"/>
            <a:ext cx="4869180" cy="48691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8E6C8D2-7E10-4E76-971F-3E220EFABD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372D7E-FC22-48C7-8B3D-F333FAC11147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06026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B441E87-32B2-48B4-8475-A0351EE5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DFB5149-FB46-4887-9D0C-CAFB579D6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820" y="518160"/>
            <a:ext cx="4869180" cy="48691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E054E85-00B4-4426-B22F-9917DF7BAB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55588E7-CC67-43DC-8876-2C7DF320D03A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14047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B441E87-32B2-48B4-8475-A0351EE5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57F80F0-5B99-40F3-A094-DD857D30F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820" y="518160"/>
            <a:ext cx="4869180" cy="48691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E9177FF-9D94-4F04-9CF1-3E53227AB9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8FBD58D-95BA-4083-8EE9-7C139EBB15E8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08085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B441E87-32B2-48B4-8475-A0351EE5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57F80F0-5B99-40F3-A094-DD857D30F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820" y="518160"/>
            <a:ext cx="4869180" cy="48691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3F454EF-086F-4A7E-92BC-F007B9EC9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820" y="518160"/>
            <a:ext cx="4869180" cy="48691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DC50644-1D54-4AA9-9296-81D1F0AC0F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421C62C-19F0-4690-A582-852552E3A246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72940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B441E87-32B2-48B4-8475-A0351EE5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57F80F0-5B99-40F3-A094-DD857D30F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820" y="518160"/>
            <a:ext cx="4869180" cy="48691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401A065-2BBA-4ABB-8347-8C8B6624A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820" y="518160"/>
            <a:ext cx="4869180" cy="48691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9AD462D-68C3-4D51-BA35-BB79ECFF24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4525A2-F0D4-4581-9CFF-669A7600B1A7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142902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B441E87-32B2-48B4-8475-A0351EE5D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57F80F0-5B99-40F3-A094-DD857D30F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820" y="518160"/>
            <a:ext cx="4869180" cy="48691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F5E357F-DB93-478A-ABA7-3D9F07DE4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820" y="518160"/>
            <a:ext cx="4869180" cy="48691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0DFBE87-456D-41AA-9901-97B5ABE5F6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77DD396-6DDD-4565-85FD-A22134E4341A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5797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3A3EA0-82EC-4095-9984-5A2F00B56DEC}"/>
              </a:ext>
            </a:extLst>
          </p:cNvPr>
          <p:cNvSpPr txBox="1"/>
          <p:nvPr/>
        </p:nvSpPr>
        <p:spPr>
          <a:xfrm>
            <a:off x="2893335" y="2360904"/>
            <a:ext cx="3231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6000" b="0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350910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461</Words>
  <Application>Microsoft Office PowerPoint</Application>
  <PresentationFormat>寬螢幕</PresentationFormat>
  <Paragraphs>23</Paragraphs>
  <Slides>9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FZYaoTi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林伯儒</dc:creator>
  <cp:lastModifiedBy>林伯儒</cp:lastModifiedBy>
  <cp:revision>18</cp:revision>
  <dcterms:created xsi:type="dcterms:W3CDTF">2024-10-31T02:39:55Z</dcterms:created>
  <dcterms:modified xsi:type="dcterms:W3CDTF">2024-10-31T11:27:55Z</dcterms:modified>
</cp:coreProperties>
</file>